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4" r:id="rId14"/>
    <p:sldId id="405" r:id="rId15"/>
    <p:sldId id="400" r:id="rId16"/>
    <p:sldId id="398" r:id="rId17"/>
    <p:sldId id="397" r:id="rId18"/>
    <p:sldId id="402" r:id="rId19"/>
    <p:sldId id="403" r:id="rId20"/>
    <p:sldId id="399" r:id="rId21"/>
    <p:sldId id="388" r:id="rId22"/>
  </p:sldIdLst>
  <p:sldSz cx="13004800" cy="9753600"/>
  <p:notesSz cx="6819900" cy="9931400"/>
  <p:embeddedFontLs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Droid Sans Mono" panose="020B0609030804020204" pitchFamily="49" charset="0"/>
      <p:regular r:id="rId34"/>
    </p:embeddedFont>
    <p:embeddedFont>
      <p:font typeface="Eurostile" panose="020B0504020202050204" pitchFamily="34" charset="0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DB6207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1070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04467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3800103" y="7958683"/>
            <a:ext cx="7112072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3776587" y="8453266"/>
            <a:ext cx="7112072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6040564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sz="360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168494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72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 dirty="0" err="1">
                <a:latin typeface="Eurostile" panose="020B0504020202050204" pitchFamily="34" charset="0"/>
              </a:rPr>
              <a:t>Cutoffs</a:t>
            </a:r>
            <a:r>
              <a:rPr lang="en-GB" sz="1400" b="0" dirty="0">
                <a:latin typeface="Eurostile" panose="020B0504020202050204" pitchFamily="34" charset="0"/>
              </a:rPr>
              <a:t> (from Chess Programming)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latin typeface="Eurostile" panose="020B0504020202050204" pitchFamily="34" charset="0"/>
              </a:rPr>
              <a:t>qkitknorrbremse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Examples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2451</Words>
  <Application>Microsoft Office PowerPoint</Application>
  <PresentationFormat>Benutzerdefiniert</PresentationFormat>
  <Paragraphs>392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1207</cp:revision>
  <cp:lastPrinted>2018-01-19T07:40:56Z</cp:lastPrinted>
  <dcterms:created xsi:type="dcterms:W3CDTF">2009-12-04T13:21:58Z</dcterms:created>
  <dcterms:modified xsi:type="dcterms:W3CDTF">2021-05-10T06:52:07Z</dcterms:modified>
</cp:coreProperties>
</file>